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4.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5.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 id="2147483764" r:id="rId5"/>
    <p:sldMasterId id="2147483819" r:id="rId6"/>
  </p:sldMasterIdLst>
  <p:notesMasterIdLst>
    <p:notesMasterId r:id="rId21"/>
  </p:notesMasterIdLst>
  <p:sldIdLst>
    <p:sldId id="2076137761" r:id="rId7"/>
    <p:sldId id="259" r:id="rId8"/>
    <p:sldId id="2076136817" r:id="rId9"/>
    <p:sldId id="10928" r:id="rId10"/>
    <p:sldId id="10929" r:id="rId11"/>
    <p:sldId id="10930" r:id="rId12"/>
    <p:sldId id="10931" r:id="rId13"/>
    <p:sldId id="10944" r:id="rId14"/>
    <p:sldId id="10945" r:id="rId15"/>
    <p:sldId id="10946" r:id="rId16"/>
    <p:sldId id="10947" r:id="rId17"/>
    <p:sldId id="10932" r:id="rId18"/>
    <p:sldId id="10933" r:id="rId19"/>
    <p:sldId id="207613753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42" autoAdjust="0"/>
    <p:restoredTop sz="89429" autoAdjust="0"/>
  </p:normalViewPr>
  <p:slideViewPr>
    <p:cSldViewPr snapToGrid="0">
      <p:cViewPr varScale="1">
        <p:scale>
          <a:sx n="73" d="100"/>
          <a:sy n="73" d="100"/>
        </p:scale>
        <p:origin x="941"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22/07/2021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2</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523ACA-F8B5-4D03-B594-D86FCD31A19F}" type="slidenum">
              <a:rPr lang="en-US" smtClean="0"/>
              <a:t>4</a:t>
            </a:fld>
            <a:endParaRPr lang="en-US"/>
          </a:p>
        </p:txBody>
      </p:sp>
    </p:spTree>
    <p:extLst>
      <p:ext uri="{BB962C8B-B14F-4D97-AF65-F5344CB8AC3E}">
        <p14:creationId xmlns:p14="http://schemas.microsoft.com/office/powerpoint/2010/main" val="1198235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523ACA-F8B5-4D03-B594-D86FCD31A19F}" type="slidenum">
              <a:rPr lang="en-US" smtClean="0"/>
              <a:t>8</a:t>
            </a:fld>
            <a:endParaRPr lang="en-US"/>
          </a:p>
        </p:txBody>
      </p:sp>
    </p:spTree>
    <p:extLst>
      <p:ext uri="{BB962C8B-B14F-4D97-AF65-F5344CB8AC3E}">
        <p14:creationId xmlns:p14="http://schemas.microsoft.com/office/powerpoint/2010/main" val="35135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523ACA-F8B5-4D03-B594-D86FCD31A19F}" type="slidenum">
              <a:rPr lang="en-US" smtClean="0"/>
              <a:t>12</a:t>
            </a:fld>
            <a:endParaRPr lang="en-US"/>
          </a:p>
        </p:txBody>
      </p:sp>
    </p:spTree>
    <p:extLst>
      <p:ext uri="{BB962C8B-B14F-4D97-AF65-F5344CB8AC3E}">
        <p14:creationId xmlns:p14="http://schemas.microsoft.com/office/powerpoint/2010/main" val="3253372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emf"/><Relationship Id="rId1" Type="http://schemas.openxmlformats.org/officeDocument/2006/relationships/slideMaster" Target="../slideMasters/slideMaster6.xml"/><Relationship Id="rId5" Type="http://schemas.openxmlformats.org/officeDocument/2006/relationships/image" Target="../media/image42.png"/><Relationship Id="rId4" Type="http://schemas.openxmlformats.org/officeDocument/2006/relationships/image" Target="../media/image41.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6.xml"/><Relationship Id="rId4" Type="http://schemas.openxmlformats.org/officeDocument/2006/relationships/image" Target="../media/image3.emf"/></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6.xml"/><Relationship Id="rId4" Type="http://schemas.openxmlformats.org/officeDocument/2006/relationships/image" Target="../media/image45.pn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6.xml"/><Relationship Id="rId4" Type="http://schemas.openxmlformats.org/officeDocument/2006/relationships/image" Target="../media/image48.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Master" Target="../slideMasters/slideMaster3.xml"/><Relationship Id="rId4" Type="http://schemas.openxmlformats.org/officeDocument/2006/relationships/image" Target="../media/image26.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9.png"/><Relationship Id="rId1" Type="http://schemas.openxmlformats.org/officeDocument/2006/relationships/slideMaster" Target="../slideMasters/slideMaster5.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50314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805718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57759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53032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58351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29033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49294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3919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7152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33213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95473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93482000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17400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2165228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40300004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4288327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03747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04952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8632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7819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9298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5871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723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513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61662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40275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53450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C51FCE-E4BB-4680-8E50-3C0E348D2609}" type="datetimeFigureOut">
              <a:rPr lang="en-US" dirty="0"/>
              <a:t>7/22/2021</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5994320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1803051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2741388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303954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2971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10537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63614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0387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5453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77243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769019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10297277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594677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36031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28850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6069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43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64491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28762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0301304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97582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A661CE-D70D-4435-A2C4-C6D7FFFA4516}"/>
              </a:ext>
            </a:extLst>
          </p:cNvPr>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1" y="0"/>
            <a:ext cx="6705600" cy="553998"/>
          </a:xfrm>
        </p:spPr>
        <p:txBody>
          <a:bodyPr/>
          <a:lstStyle/>
          <a:p>
            <a:r>
              <a:rPr lang="en-US"/>
              <a:t>Click to edit Master title style</a:t>
            </a:r>
            <a:endParaRPr lang="en-US" dirty="0"/>
          </a:p>
        </p:txBody>
      </p:sp>
      <p:sp>
        <p:nvSpPr>
          <p:cNvPr id="3" name="Content Placeholder 2"/>
          <p:cNvSpPr>
            <a:spLocks noGrp="1"/>
          </p:cNvSpPr>
          <p:nvPr>
            <p:ph idx="1"/>
          </p:nvPr>
        </p:nvSpPr>
        <p:spPr>
          <a:xfrm>
            <a:off x="457201" y="1855894"/>
            <a:ext cx="6705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24A3A5-AEC3-4D3C-B23F-33D3C8F09335}"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14045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1230BF-6FCA-487F-85C7-4A42D455BF17}"/>
              </a:ext>
            </a:extLst>
          </p:cNvPr>
          <p:cNvSpPr/>
          <p:nvPr/>
        </p:nvSpPr>
        <p:spPr bwMode="auto">
          <a:xfrm>
            <a:off x="1" y="486"/>
            <a:ext cx="12192000"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01751" y="0"/>
            <a:ext cx="11588495" cy="1097280"/>
          </a:xfrm>
        </p:spPr>
        <p:txBody>
          <a:bodyPr>
            <a:normAutofit/>
          </a:bodyPr>
          <a:lstStyle>
            <a:lvl1pPr>
              <a:defRPr sz="2400" spc="0">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43423317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emo slide">
    <p:bg>
      <p:bgPr>
        <a:blipFill dpi="0" rotWithShape="1">
          <a:blip r:embed="rId2">
            <a:alphaModFix amt="39000"/>
            <a:lum/>
          </a:blip>
          <a:srcRect/>
          <a:stretch>
            <a:fillRect l="-17000" r="-17000"/>
          </a:stretch>
        </a:blip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B91019D5-B2A6-40B7-8CD4-94C971D13445}"/>
              </a:ext>
            </a:extLst>
          </p:cNvPr>
          <p:cNvCxnSpPr/>
          <p:nvPr userDrawn="1"/>
        </p:nvCxnSpPr>
        <p:spPr>
          <a:xfrm>
            <a:off x="584199" y="3741564"/>
            <a:ext cx="1494264" cy="0"/>
          </a:xfrm>
          <a:prstGeom prst="line">
            <a:avLst/>
          </a:prstGeom>
          <a:ln w="41275">
            <a:solidFill>
              <a:srgbClr val="1AB2E8"/>
            </a:solidFill>
          </a:ln>
          <a:effectLst/>
        </p:spPr>
        <p:style>
          <a:lnRef idx="2">
            <a:schemeClr val="accent1"/>
          </a:lnRef>
          <a:fillRef idx="0">
            <a:schemeClr val="accent1"/>
          </a:fillRef>
          <a:effectRef idx="1">
            <a:schemeClr val="accent1"/>
          </a:effectRef>
          <a:fontRef idx="minor">
            <a:schemeClr val="tx1"/>
          </a:fontRef>
        </p:style>
      </p:cxnSp>
      <p:sp>
        <p:nvSpPr>
          <p:cNvPr id="6" name="Title 1">
            <a:extLst>
              <a:ext uri="{FF2B5EF4-FFF2-40B4-BE49-F238E27FC236}">
                <a16:creationId xmlns:a16="http://schemas.microsoft.com/office/drawing/2014/main" id="{FB5B349F-CA7A-4D74-8E3C-07A79F8B1A7C}"/>
              </a:ext>
            </a:extLst>
          </p:cNvPr>
          <p:cNvSpPr>
            <a:spLocks noGrp="1"/>
          </p:cNvSpPr>
          <p:nvPr>
            <p:ph type="title" hasCustomPrompt="1"/>
          </p:nvPr>
        </p:nvSpPr>
        <p:spPr>
          <a:xfrm>
            <a:off x="584200" y="2702779"/>
            <a:ext cx="5510213" cy="830997"/>
          </a:xfrm>
          <a:noFill/>
        </p:spPr>
        <p:txBody>
          <a:bodyPr wrap="square" lIns="0" tIns="0" rIns="0" bIns="0" anchor="b" anchorCtr="0">
            <a:spAutoFit/>
          </a:bodyPr>
          <a:lstStyle>
            <a:lvl1pPr>
              <a:defRPr sz="6000" b="1" spc="-50" baseline="0">
                <a:solidFill>
                  <a:srgbClr val="135051"/>
                </a:solidFill>
                <a:latin typeface="Segoe UI Semibold" panose="020B0702040204020203" pitchFamily="34" charset="0"/>
                <a:cs typeface="Segoe UI Semibold" panose="020B0702040204020203" pitchFamily="34" charset="0"/>
              </a:defRPr>
            </a:lvl1pPr>
          </a:lstStyle>
          <a:p>
            <a:r>
              <a:rPr lang="en-US" dirty="0"/>
              <a:t>Section title</a:t>
            </a:r>
          </a:p>
        </p:txBody>
      </p:sp>
      <p:sp>
        <p:nvSpPr>
          <p:cNvPr id="7" name="Text Placeholder 4">
            <a:extLst>
              <a:ext uri="{FF2B5EF4-FFF2-40B4-BE49-F238E27FC236}">
                <a16:creationId xmlns:a16="http://schemas.microsoft.com/office/drawing/2014/main" id="{02A4CE0A-7B63-45A0-843A-8C9EC1BCE0B0}"/>
              </a:ext>
            </a:extLst>
          </p:cNvPr>
          <p:cNvSpPr>
            <a:spLocks noGrp="1"/>
          </p:cNvSpPr>
          <p:nvPr>
            <p:ph type="body" sz="quarter" idx="12" hasCustomPrompt="1"/>
          </p:nvPr>
        </p:nvSpPr>
        <p:spPr>
          <a:xfrm>
            <a:off x="584199" y="4143938"/>
            <a:ext cx="5510213" cy="498598"/>
          </a:xfrm>
          <a:noFill/>
        </p:spPr>
        <p:txBody>
          <a:bodyPr wrap="square" lIns="0" tIns="0" rIns="0" bIns="0">
            <a:spAutoFit/>
          </a:bodyPr>
          <a:lstStyle>
            <a:lvl1pPr marL="0" indent="0">
              <a:spcBef>
                <a:spcPts val="0"/>
              </a:spcBef>
              <a:buNone/>
              <a:defRPr sz="3600" spc="0" baseline="0">
                <a:gradFill>
                  <a:gsLst>
                    <a:gs pos="91000">
                      <a:schemeClr val="tx1"/>
                    </a:gs>
                    <a:gs pos="0">
                      <a:schemeClr val="tx1"/>
                    </a:gs>
                  </a:gsLst>
                  <a:lin ang="5400000" scaled="0"/>
                </a:gradFill>
                <a:latin typeface="Segoe UI (Body)"/>
                <a:cs typeface="Segoe UI" panose="020B0502040204020203" pitchFamily="34" charset="0"/>
              </a:defRPr>
            </a:lvl1pPr>
          </a:lstStyle>
          <a:p>
            <a:pPr lvl="0"/>
            <a:r>
              <a:rPr lang="en-US" dirty="0"/>
              <a:t>Section subtitle</a:t>
            </a:r>
          </a:p>
        </p:txBody>
      </p:sp>
    </p:spTree>
    <p:extLst>
      <p:ext uri="{BB962C8B-B14F-4D97-AF65-F5344CB8AC3E}">
        <p14:creationId xmlns:p14="http://schemas.microsoft.com/office/powerpoint/2010/main" val="25972055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554"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24A3A5-AEC3-4D3C-B23F-33D3C8F09335}" type="datetimeFigureOut">
              <a:rPr lang="en-US" smtClean="0"/>
              <a:t>7/22/2021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281277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466344" y="1371600"/>
            <a:ext cx="5413248"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466344" y="2552200"/>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6793" y="1371601"/>
            <a:ext cx="5413248"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352032" y="2570226"/>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24A3A5-AEC3-4D3C-B23F-33D3C8F09335}" type="datetimeFigureOut">
              <a:rPr lang="en-US" smtClean="0"/>
              <a:t>7/22/2021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345813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C24A3A5-AEC3-4D3C-B23F-33D3C8F09335}" type="datetimeFigureOut">
              <a:rPr lang="en-US" smtClean="0"/>
              <a:t>7/22/2021</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CC631FF-58BB-4A6E-8DF8-53935FA44373}" type="slidenum">
              <a:rPr lang="en-US" smtClean="0"/>
              <a:t>‹#›</a:t>
            </a:fld>
            <a:endParaRPr lang="en-US"/>
          </a:p>
        </p:txBody>
      </p:sp>
      <p:grpSp>
        <p:nvGrpSpPr>
          <p:cNvPr id="10" name="Group 9">
            <a:extLst>
              <a:ext uri="{FF2B5EF4-FFF2-40B4-BE49-F238E27FC236}">
                <a16:creationId xmlns:a16="http://schemas.microsoft.com/office/drawing/2014/main" id="{5D89DCB7-E81A-47EB-AA9E-4D3837D378A3}"/>
              </a:ext>
            </a:extLst>
          </p:cNvPr>
          <p:cNvGrpSpPr>
            <a:grpSpLocks noChangeAspect="1"/>
          </p:cNvGrpSpPr>
          <p:nvPr/>
        </p:nvGrpSpPr>
        <p:grpSpPr bwMode="black">
          <a:xfrm>
            <a:off x="667513" y="459572"/>
            <a:ext cx="1448129" cy="310896"/>
            <a:chOff x="457200" y="1643393"/>
            <a:chExt cx="4492753" cy="964540"/>
          </a:xfrm>
        </p:grpSpPr>
        <p:pic>
          <p:nvPicPr>
            <p:cNvPr id="11" name="Picture 10">
              <a:extLst>
                <a:ext uri="{FF2B5EF4-FFF2-40B4-BE49-F238E27FC236}">
                  <a16:creationId xmlns:a16="http://schemas.microsoft.com/office/drawing/2014/main" id="{AFE758BC-3485-4ACD-A87C-C01986688254}"/>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2" name="Freeform 12">
              <a:extLst>
                <a:ext uri="{FF2B5EF4-FFF2-40B4-BE49-F238E27FC236}">
                  <a16:creationId xmlns:a16="http://schemas.microsoft.com/office/drawing/2014/main" id="{BB16719D-703F-406C-9D2C-D03DF3F49D8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05957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Title 2">
    <p:bg>
      <p:bgPr>
        <a:blipFill dpi="0" rotWithShape="1">
          <a:blip r:embed="rId2">
            <a:alphaModFix amt="35000"/>
            <a:lum/>
          </a:blip>
          <a:srcRect/>
          <a:stretch>
            <a:fillRect l="-27000" r="-2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703409"/>
            <a:ext cx="6400800" cy="830997"/>
          </a:xfrm>
          <a:noFill/>
        </p:spPr>
        <p:txBody>
          <a:bodyPr vert="horz" wrap="square" lIns="0" tIns="0" rIns="0" bIns="0" rtlCol="0" anchor="b" anchorCtr="0">
            <a:spAutoFit/>
          </a:bodyPr>
          <a:lstStyle>
            <a:lvl1pPr>
              <a:defRPr lang="en-US" sz="6000" b="1" spc="-50" baseline="0" dirty="0">
                <a:solidFill>
                  <a:srgbClr val="135051"/>
                </a:solidFill>
                <a:latin typeface="Segoe UI Semibold" panose="020B0702040204020203" pitchFamily="34" charset="0"/>
                <a:cs typeface="Segoe UI Semibold" panose="020B0702040204020203" pitchFamily="34" charset="0"/>
              </a:defRPr>
            </a:lvl1pPr>
          </a:lstStyle>
          <a:p>
            <a:pPr lvl="0"/>
            <a:r>
              <a:rPr lang="en-US" dirty="0"/>
              <a:t>Demo Title</a:t>
            </a:r>
          </a:p>
        </p:txBody>
      </p:sp>
      <p:sp>
        <p:nvSpPr>
          <p:cNvPr id="35" name="Text Placeholder 4">
            <a:extLst>
              <a:ext uri="{FF2B5EF4-FFF2-40B4-BE49-F238E27FC236}">
                <a16:creationId xmlns:a16="http://schemas.microsoft.com/office/drawing/2014/main" id="{7453F7F1-31A1-4AAF-8FA6-C5DA99892EEB}"/>
              </a:ext>
            </a:extLst>
          </p:cNvPr>
          <p:cNvSpPr>
            <a:spLocks noGrp="1"/>
          </p:cNvSpPr>
          <p:nvPr>
            <p:ph type="body" sz="quarter" idx="12" hasCustomPrompt="1"/>
          </p:nvPr>
        </p:nvSpPr>
        <p:spPr>
          <a:xfrm>
            <a:off x="584200" y="3962400"/>
            <a:ext cx="5510213" cy="498598"/>
          </a:xfrm>
          <a:noFill/>
        </p:spPr>
        <p:txBody>
          <a:bodyPr wrap="square" lIns="0" tIns="0" rIns="0" bIns="0">
            <a:spAutoFit/>
          </a:bodyPr>
          <a:lstStyle>
            <a:lvl1pPr marL="0" indent="0">
              <a:spcBef>
                <a:spcPts val="0"/>
              </a:spcBef>
              <a:buNone/>
              <a:defRPr sz="3600" spc="0" baseline="0">
                <a:gradFill>
                  <a:gsLst>
                    <a:gs pos="91000">
                      <a:schemeClr val="tx1"/>
                    </a:gs>
                    <a:gs pos="0">
                      <a:schemeClr val="tx1"/>
                    </a:gs>
                  </a:gsLst>
                  <a:lin ang="5400000" scaled="0"/>
                </a:gradFill>
                <a:latin typeface="Segoe UI (Body)"/>
                <a:cs typeface="Segoe UI" panose="020B0502040204020203" pitchFamily="34" charset="0"/>
              </a:defRPr>
            </a:lvl1pPr>
          </a:lstStyle>
          <a:p>
            <a:pPr lvl="0"/>
            <a:r>
              <a:rPr lang="en-US" dirty="0"/>
              <a:t>Demo Subtitle</a:t>
            </a:r>
          </a:p>
        </p:txBody>
      </p:sp>
      <p:sp>
        <p:nvSpPr>
          <p:cNvPr id="37" name="Rectangle 36">
            <a:extLst>
              <a:ext uri="{FF2B5EF4-FFF2-40B4-BE49-F238E27FC236}">
                <a16:creationId xmlns:a16="http://schemas.microsoft.com/office/drawing/2014/main" id="{51C31649-8481-434D-8633-A945DF033FDA}"/>
              </a:ext>
            </a:extLst>
          </p:cNvPr>
          <p:cNvSpPr/>
          <p:nvPr userDrawn="1"/>
        </p:nvSpPr>
        <p:spPr>
          <a:xfrm>
            <a:off x="584200" y="305201"/>
            <a:ext cx="1435947" cy="536581"/>
          </a:xfrm>
          <a:prstGeom prst="rect">
            <a:avLst/>
          </a:prstGeom>
          <a:solidFill>
            <a:srgbClr val="0D5F7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atin typeface="Proxima Nova" panose="02000506030000020004" pitchFamily="50" charset="0"/>
              </a:rPr>
              <a:t>Demo</a:t>
            </a:r>
          </a:p>
        </p:txBody>
      </p:sp>
      <p:cxnSp>
        <p:nvCxnSpPr>
          <p:cNvPr id="36" name="Straight Connector 35">
            <a:extLst>
              <a:ext uri="{FF2B5EF4-FFF2-40B4-BE49-F238E27FC236}">
                <a16:creationId xmlns:a16="http://schemas.microsoft.com/office/drawing/2014/main" id="{B8A513EB-6A18-4BE7-949C-D03074C3FCE3}"/>
              </a:ext>
            </a:extLst>
          </p:cNvPr>
          <p:cNvCxnSpPr/>
          <p:nvPr userDrawn="1"/>
        </p:nvCxnSpPr>
        <p:spPr>
          <a:xfrm>
            <a:off x="584200" y="3669162"/>
            <a:ext cx="1494264" cy="0"/>
          </a:xfrm>
          <a:prstGeom prst="line">
            <a:avLst/>
          </a:prstGeom>
          <a:ln w="41275">
            <a:solidFill>
              <a:srgbClr val="1AB2E8"/>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09424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7/22/2021</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7/22/2021</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636965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1"/>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030886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953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204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1949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image" Target="../media/image6.emf"/><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34" Type="http://schemas.openxmlformats.org/officeDocument/2006/relationships/slideLayout" Target="../slideLayouts/slideLayout61.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38" Type="http://schemas.openxmlformats.org/officeDocument/2006/relationships/image" Target="../media/image8.emf"/><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37" Type="http://schemas.openxmlformats.org/officeDocument/2006/relationships/theme" Target="../theme/theme3.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36" Type="http://schemas.openxmlformats.org/officeDocument/2006/relationships/slideLayout" Target="../slideLayouts/slideLayout63.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slideLayout" Target="../slideLayouts/slideLayout6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image" Target="../media/image8.emf"/><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29" Type="http://schemas.openxmlformats.org/officeDocument/2006/relationships/slideLayout" Target="../slideLayouts/slideLayout92.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theme" Target="../theme/theme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31" Type="http://schemas.openxmlformats.org/officeDocument/2006/relationships/slideLayout" Target="../slideLayouts/slideLayout94.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18" Type="http://schemas.openxmlformats.org/officeDocument/2006/relationships/slideLayout" Target="../slideLayouts/slideLayout112.xml"/><Relationship Id="rId26" Type="http://schemas.openxmlformats.org/officeDocument/2006/relationships/slideLayout" Target="../slideLayouts/slideLayout120.xml"/><Relationship Id="rId3" Type="http://schemas.openxmlformats.org/officeDocument/2006/relationships/slideLayout" Target="../slideLayouts/slideLayout97.xml"/><Relationship Id="rId21" Type="http://schemas.openxmlformats.org/officeDocument/2006/relationships/slideLayout" Target="../slideLayouts/slideLayout115.xml"/><Relationship Id="rId34" Type="http://schemas.openxmlformats.org/officeDocument/2006/relationships/slideLayout" Target="../slideLayouts/slideLayout128.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5" Type="http://schemas.openxmlformats.org/officeDocument/2006/relationships/slideLayout" Target="../slideLayouts/slideLayout119.xml"/><Relationship Id="rId33" Type="http://schemas.openxmlformats.org/officeDocument/2006/relationships/slideLayout" Target="../slideLayouts/slideLayout127.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20" Type="http://schemas.openxmlformats.org/officeDocument/2006/relationships/slideLayout" Target="../slideLayouts/slideLayout114.xml"/><Relationship Id="rId29" Type="http://schemas.openxmlformats.org/officeDocument/2006/relationships/slideLayout" Target="../slideLayouts/slideLayout123.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24" Type="http://schemas.openxmlformats.org/officeDocument/2006/relationships/slideLayout" Target="../slideLayouts/slideLayout118.xml"/><Relationship Id="rId32" Type="http://schemas.openxmlformats.org/officeDocument/2006/relationships/slideLayout" Target="../slideLayouts/slideLayout126.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23" Type="http://schemas.openxmlformats.org/officeDocument/2006/relationships/slideLayout" Target="../slideLayouts/slideLayout117.xml"/><Relationship Id="rId28" Type="http://schemas.openxmlformats.org/officeDocument/2006/relationships/slideLayout" Target="../slideLayouts/slideLayout122.xml"/><Relationship Id="rId36" Type="http://schemas.openxmlformats.org/officeDocument/2006/relationships/image" Target="../media/image8.emf"/><Relationship Id="rId10" Type="http://schemas.openxmlformats.org/officeDocument/2006/relationships/slideLayout" Target="../slideLayouts/slideLayout104.xml"/><Relationship Id="rId19" Type="http://schemas.openxmlformats.org/officeDocument/2006/relationships/slideLayout" Target="../slideLayouts/slideLayout113.xml"/><Relationship Id="rId31" Type="http://schemas.openxmlformats.org/officeDocument/2006/relationships/slideLayout" Target="../slideLayouts/slideLayout125.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 Id="rId22" Type="http://schemas.openxmlformats.org/officeDocument/2006/relationships/slideLayout" Target="../slideLayouts/slideLayout116.xml"/><Relationship Id="rId27" Type="http://schemas.openxmlformats.org/officeDocument/2006/relationships/slideLayout" Target="../slideLayouts/slideLayout121.xml"/><Relationship Id="rId30" Type="http://schemas.openxmlformats.org/officeDocument/2006/relationships/slideLayout" Target="../slideLayouts/slideLayout124.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26" Type="http://schemas.openxmlformats.org/officeDocument/2006/relationships/image" Target="../media/image39.emf"/><Relationship Id="rId3" Type="http://schemas.openxmlformats.org/officeDocument/2006/relationships/slideLayout" Target="../slideLayouts/slideLayout131.xml"/><Relationship Id="rId21" Type="http://schemas.openxmlformats.org/officeDocument/2006/relationships/slideLayout" Target="../slideLayouts/slideLayout149.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theme" Target="../theme/theme6.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22/07/2021</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 id="2147483872" r:id="rId15"/>
    <p:sldLayoutId id="2147483873"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3" r:id="rId7"/>
    <p:sldLayoutId id="2147483674" r:id="rId8"/>
    <p:sldLayoutId id="2147483675" r:id="rId9"/>
    <p:sldLayoutId id="2147483676" r:id="rId10"/>
    <p:sldLayoutId id="2147483677" r:id="rId11"/>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2" r:id="rId34"/>
    <p:sldLayoutId id="2147483723" r:id="rId35"/>
    <p:sldLayoutId id="2147483726"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51231796"/>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18160440"/>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40" r:id="rId20"/>
    <p:sldLayoutId id="2147483841" r:id="rId21"/>
    <p:sldLayoutId id="2147483842" r:id="rId22"/>
    <p:sldLayoutId id="2147483843" r:id="rId23"/>
    <p:sldLayoutId id="2147483844"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Platform</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DE382-1EBC-4642-A980-ED407D5859E1}"/>
              </a:ext>
            </a:extLst>
          </p:cNvPr>
          <p:cNvSpPr>
            <a:spLocks noGrp="1"/>
          </p:cNvSpPr>
          <p:nvPr>
            <p:ph type="title"/>
          </p:nvPr>
        </p:nvSpPr>
        <p:spPr>
          <a:xfrm>
            <a:off x="320512" y="7086"/>
            <a:ext cx="11042715" cy="803799"/>
          </a:xfrm>
        </p:spPr>
        <p:txBody>
          <a:bodyPr/>
          <a:lstStyle/>
          <a:p>
            <a:r>
              <a:rPr lang="en-US" dirty="0"/>
              <a:t>Explore Power Automate Desktop</a:t>
            </a:r>
          </a:p>
        </p:txBody>
      </p:sp>
      <p:pic>
        <p:nvPicPr>
          <p:cNvPr id="1026" name="Picture 2" descr="Screenshot of the designer screen with features highlighted.">
            <a:extLst>
              <a:ext uri="{FF2B5EF4-FFF2-40B4-BE49-F238E27FC236}">
                <a16:creationId xmlns:a16="http://schemas.microsoft.com/office/drawing/2014/main" id="{31D4B43A-2546-4F40-AA90-D89A7C7AFA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2433" y="748891"/>
            <a:ext cx="8040327" cy="5360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545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3786B-FD7D-43D9-B19D-08D6F457F73C}"/>
              </a:ext>
            </a:extLst>
          </p:cNvPr>
          <p:cNvSpPr>
            <a:spLocks noGrp="1"/>
          </p:cNvSpPr>
          <p:nvPr>
            <p:ph type="title"/>
          </p:nvPr>
        </p:nvSpPr>
        <p:spPr>
          <a:xfrm>
            <a:off x="585216" y="1041416"/>
            <a:ext cx="8398528" cy="2492990"/>
          </a:xfrm>
        </p:spPr>
        <p:txBody>
          <a:bodyPr/>
          <a:lstStyle/>
          <a:p>
            <a:r>
              <a:rPr lang="en-US" dirty="0"/>
              <a:t>Create your first Power Automate Desktop flow</a:t>
            </a:r>
          </a:p>
        </p:txBody>
      </p:sp>
    </p:spTree>
    <p:extLst>
      <p:ext uri="{BB962C8B-B14F-4D97-AF65-F5344CB8AC3E}">
        <p14:creationId xmlns:p14="http://schemas.microsoft.com/office/powerpoint/2010/main" val="2638411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433A8-1CB9-43A8-A498-9806A3F2DB39}"/>
              </a:ext>
            </a:extLst>
          </p:cNvPr>
          <p:cNvSpPr>
            <a:spLocks noGrp="1"/>
          </p:cNvSpPr>
          <p:nvPr>
            <p:ph type="title"/>
          </p:nvPr>
        </p:nvSpPr>
        <p:spPr>
          <a:xfrm>
            <a:off x="584200" y="-3114198"/>
            <a:ext cx="11425548" cy="6647974"/>
          </a:xfrm>
        </p:spPr>
        <p:txBody>
          <a:bodyPr/>
          <a:lstStyle/>
          <a:p>
            <a:r>
              <a:rPr lang="en-US" dirty="0"/>
              <a:t>Use the Admin center to manage environments and data policies in Power Automate</a:t>
            </a:r>
          </a:p>
        </p:txBody>
      </p:sp>
    </p:spTree>
    <p:extLst>
      <p:ext uri="{BB962C8B-B14F-4D97-AF65-F5344CB8AC3E}">
        <p14:creationId xmlns:p14="http://schemas.microsoft.com/office/powerpoint/2010/main" val="2995891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86A71B-A1A9-4862-AEB6-5F44C1214DB3}"/>
              </a:ext>
            </a:extLst>
          </p:cNvPr>
          <p:cNvSpPr>
            <a:spLocks noGrp="1"/>
          </p:cNvSpPr>
          <p:nvPr>
            <p:ph type="title"/>
          </p:nvPr>
        </p:nvSpPr>
        <p:spPr>
          <a:xfrm>
            <a:off x="491971" y="234695"/>
            <a:ext cx="10515600" cy="816451"/>
          </a:xfrm>
        </p:spPr>
        <p:txBody>
          <a:bodyPr>
            <a:normAutofit/>
          </a:bodyPr>
          <a:lstStyle/>
          <a:p>
            <a:r>
              <a:rPr lang="en-US" dirty="0"/>
              <a:t>Export and import flows</a:t>
            </a:r>
          </a:p>
        </p:txBody>
      </p:sp>
      <p:pic>
        <p:nvPicPr>
          <p:cNvPr id="4" name="Picture 3">
            <a:extLst>
              <a:ext uri="{FF2B5EF4-FFF2-40B4-BE49-F238E27FC236}">
                <a16:creationId xmlns:a16="http://schemas.microsoft.com/office/drawing/2014/main" id="{E02DF0FB-CACF-44F5-8C3C-D846FB3C8229}"/>
              </a:ext>
            </a:extLst>
          </p:cNvPr>
          <p:cNvPicPr>
            <a:picLocks noChangeAspect="1"/>
          </p:cNvPicPr>
          <p:nvPr/>
        </p:nvPicPr>
        <p:blipFill>
          <a:blip r:embed="rId2"/>
          <a:stretch>
            <a:fillRect/>
          </a:stretch>
        </p:blipFill>
        <p:spPr>
          <a:xfrm>
            <a:off x="1159497" y="1214999"/>
            <a:ext cx="9144000" cy="5135217"/>
          </a:xfrm>
          <a:prstGeom prst="rect">
            <a:avLst/>
          </a:prstGeom>
        </p:spPr>
      </p:pic>
    </p:spTree>
    <p:extLst>
      <p:ext uri="{BB962C8B-B14F-4D97-AF65-F5344CB8AC3E}">
        <p14:creationId xmlns:p14="http://schemas.microsoft.com/office/powerpoint/2010/main" val="3093305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30705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646331"/>
          </a:xfrm>
          <a:prstGeom prst="rect">
            <a:avLst/>
          </a:prstGeom>
        </p:spPr>
        <p:txBody>
          <a:bodyPr wrap="square">
            <a:spAutoFit/>
          </a:bodyPr>
          <a:lstStyle/>
          <a:p>
            <a:pPr algn="ctr"/>
            <a:r>
              <a:rPr lang="en-US" sz="3600" b="1" dirty="0">
                <a:solidFill>
                  <a:srgbClr val="7030A0"/>
                </a:solidFill>
              </a:rPr>
              <a:t>Day 2: Power Packed Day with Power Automate – Part II</a:t>
            </a:r>
            <a:endParaRPr lang="en-US" sz="28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395990"/>
            <a:ext cx="5222543" cy="490953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Introduction</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Types of Power Automate</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Data types and expression</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Working with Arrays</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Control flow and action settings</a:t>
            </a:r>
          </a:p>
          <a:p>
            <a:pPr marL="342900" lvl="0" indent="-342900" defTabSz="1955800">
              <a:spcBef>
                <a:spcPct val="0"/>
              </a:spcBef>
              <a:spcAft>
                <a:spcPct val="35000"/>
              </a:spcAft>
              <a:buFont typeface="Wingdings" panose="05000000000000000000" pitchFamily="2" charset="2"/>
              <a:buChar char="ü"/>
              <a:defRPr/>
            </a:pPr>
            <a:r>
              <a:rPr lang="en-IN" sz="2400">
                <a:solidFill>
                  <a:srgbClr val="2F2F2F"/>
                </a:solidFill>
              </a:rPr>
              <a:t>Demo</a:t>
            </a:r>
            <a:endParaRPr lang="en-IN" sz="2400" dirty="0">
              <a:solidFill>
                <a:srgbClr val="2F2F2F"/>
              </a:solidFill>
            </a:endParaRPr>
          </a:p>
        </p:txBody>
      </p:sp>
      <p:sp>
        <p:nvSpPr>
          <p:cNvPr id="25" name="Rectangle 24">
            <a:extLst>
              <a:ext uri="{FF2B5EF4-FFF2-40B4-BE49-F238E27FC236}">
                <a16:creationId xmlns:a16="http://schemas.microsoft.com/office/drawing/2014/main" id="{EF3D5185-07B2-4EAF-859B-B2F50BB94B7A}"/>
              </a:ext>
            </a:extLst>
          </p:cNvPr>
          <p:cNvSpPr/>
          <p:nvPr/>
        </p:nvSpPr>
        <p:spPr>
          <a:xfrm>
            <a:off x="1876425" y="2962180"/>
            <a:ext cx="4060141" cy="47259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l" defTabSz="1955800" rtl="0" eaLnBrk="1" fontAlgn="auto" latinLnBrk="0" hangingPunct="1">
              <a:lnSpc>
                <a:spcPct val="100000"/>
              </a:lnSpc>
              <a:spcBef>
                <a:spcPct val="0"/>
              </a:spcBef>
              <a:spcAft>
                <a:spcPct val="35000"/>
              </a:spcAft>
              <a:buClrTx/>
              <a:buSzTx/>
              <a:buFontTx/>
              <a:buNone/>
              <a:tabLst/>
              <a:defRPr/>
            </a:pPr>
            <a:endParaRPr kumimoji="0" lang="en-US" sz="24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7B5F1-D798-4517-895F-13A1B9F47175}"/>
              </a:ext>
            </a:extLst>
          </p:cNvPr>
          <p:cNvSpPr>
            <a:spLocks noGrp="1"/>
          </p:cNvSpPr>
          <p:nvPr>
            <p:ph type="title"/>
          </p:nvPr>
        </p:nvSpPr>
        <p:spPr>
          <a:xfrm>
            <a:off x="584200" y="1871783"/>
            <a:ext cx="7353169" cy="1661993"/>
          </a:xfrm>
        </p:spPr>
        <p:txBody>
          <a:bodyPr/>
          <a:lstStyle/>
          <a:p>
            <a:r>
              <a:rPr lang="en-US" dirty="0"/>
              <a:t>Get started with Power Automate</a:t>
            </a:r>
          </a:p>
        </p:txBody>
      </p:sp>
    </p:spTree>
    <p:extLst>
      <p:ext uri="{BB962C8B-B14F-4D97-AF65-F5344CB8AC3E}">
        <p14:creationId xmlns:p14="http://schemas.microsoft.com/office/powerpoint/2010/main" val="428408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E3186-9DCB-4E1C-BF67-72CC97CF3404}"/>
              </a:ext>
            </a:extLst>
          </p:cNvPr>
          <p:cNvSpPr>
            <a:spLocks noGrp="1"/>
          </p:cNvSpPr>
          <p:nvPr>
            <p:ph type="title"/>
          </p:nvPr>
        </p:nvSpPr>
        <p:spPr>
          <a:xfrm>
            <a:off x="593103" y="186016"/>
            <a:ext cx="10515600" cy="784945"/>
          </a:xfrm>
        </p:spPr>
        <p:txBody>
          <a:bodyPr/>
          <a:lstStyle/>
          <a:p>
            <a:r>
              <a:rPr lang="en-US"/>
              <a:t>Introduction to Power Automate</a:t>
            </a:r>
            <a:endParaRPr lang="en-US" dirty="0"/>
          </a:p>
        </p:txBody>
      </p:sp>
      <p:pic>
        <p:nvPicPr>
          <p:cNvPr id="1026" name="Picture 2" descr="Screenshot of the beginning of the list of services.">
            <a:extLst>
              <a:ext uri="{FF2B5EF4-FFF2-40B4-BE49-F238E27FC236}">
                <a16:creationId xmlns:a16="http://schemas.microsoft.com/office/drawing/2014/main" id="{7696A2ED-6137-4704-9C57-E5E148A0FE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3816" y="962078"/>
            <a:ext cx="4812163" cy="507594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39D1DDD-538E-4C2F-BDA9-35FCF024CC54}"/>
              </a:ext>
            </a:extLst>
          </p:cNvPr>
          <p:cNvPicPr>
            <a:picLocks noChangeAspect="1"/>
          </p:cNvPicPr>
          <p:nvPr/>
        </p:nvPicPr>
        <p:blipFill>
          <a:blip r:embed="rId3"/>
          <a:stretch>
            <a:fillRect/>
          </a:stretch>
        </p:blipFill>
        <p:spPr>
          <a:xfrm>
            <a:off x="2057449" y="2595429"/>
            <a:ext cx="2292287" cy="1809238"/>
          </a:xfrm>
          <a:prstGeom prst="rect">
            <a:avLst/>
          </a:prstGeom>
        </p:spPr>
      </p:pic>
    </p:spTree>
    <p:extLst>
      <p:ext uri="{BB962C8B-B14F-4D97-AF65-F5344CB8AC3E}">
        <p14:creationId xmlns:p14="http://schemas.microsoft.com/office/powerpoint/2010/main" val="3017556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E3186-9DCB-4E1C-BF67-72CC97CF3404}"/>
              </a:ext>
            </a:extLst>
          </p:cNvPr>
          <p:cNvSpPr>
            <a:spLocks noGrp="1"/>
          </p:cNvSpPr>
          <p:nvPr>
            <p:ph type="title"/>
          </p:nvPr>
        </p:nvSpPr>
        <p:spPr>
          <a:xfrm>
            <a:off x="593103" y="186016"/>
            <a:ext cx="10515600" cy="784945"/>
          </a:xfrm>
        </p:spPr>
        <p:txBody>
          <a:bodyPr/>
          <a:lstStyle/>
          <a:p>
            <a:r>
              <a:rPr lang="en-US" dirty="0"/>
              <a:t>A brief tour of Power Automate</a:t>
            </a:r>
          </a:p>
        </p:txBody>
      </p:sp>
      <p:pic>
        <p:nvPicPr>
          <p:cNvPr id="4" name="Picture 3">
            <a:extLst>
              <a:ext uri="{FF2B5EF4-FFF2-40B4-BE49-F238E27FC236}">
                <a16:creationId xmlns:a16="http://schemas.microsoft.com/office/drawing/2014/main" id="{723870BE-6B7A-428C-9576-344DB2992DF6}"/>
              </a:ext>
            </a:extLst>
          </p:cNvPr>
          <p:cNvPicPr>
            <a:picLocks noChangeAspect="1"/>
          </p:cNvPicPr>
          <p:nvPr/>
        </p:nvPicPr>
        <p:blipFill>
          <a:blip r:embed="rId2"/>
          <a:stretch>
            <a:fillRect/>
          </a:stretch>
        </p:blipFill>
        <p:spPr>
          <a:xfrm>
            <a:off x="0" y="1046084"/>
            <a:ext cx="12192000" cy="5086350"/>
          </a:xfrm>
          <a:prstGeom prst="rect">
            <a:avLst/>
          </a:prstGeom>
        </p:spPr>
      </p:pic>
    </p:spTree>
    <p:extLst>
      <p:ext uri="{BB962C8B-B14F-4D97-AF65-F5344CB8AC3E}">
        <p14:creationId xmlns:p14="http://schemas.microsoft.com/office/powerpoint/2010/main" val="1509365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88DFC-E32F-4B26-808C-A3AF66655BC2}"/>
              </a:ext>
            </a:extLst>
          </p:cNvPr>
          <p:cNvSpPr>
            <a:spLocks noGrp="1"/>
          </p:cNvSpPr>
          <p:nvPr>
            <p:ph type="title"/>
          </p:nvPr>
        </p:nvSpPr>
        <p:spPr>
          <a:xfrm>
            <a:off x="585216" y="1872413"/>
            <a:ext cx="6400800" cy="1661993"/>
          </a:xfrm>
        </p:spPr>
        <p:txBody>
          <a:bodyPr/>
          <a:lstStyle/>
          <a:p>
            <a:r>
              <a:rPr lang="en-US" dirty="0"/>
              <a:t>Create your first flow</a:t>
            </a:r>
          </a:p>
        </p:txBody>
      </p:sp>
    </p:spTree>
    <p:extLst>
      <p:ext uri="{BB962C8B-B14F-4D97-AF65-F5344CB8AC3E}">
        <p14:creationId xmlns:p14="http://schemas.microsoft.com/office/powerpoint/2010/main" val="2722438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433A8-1CB9-43A8-A498-9806A3F2DB39}"/>
              </a:ext>
            </a:extLst>
          </p:cNvPr>
          <p:cNvSpPr>
            <a:spLocks noGrp="1"/>
          </p:cNvSpPr>
          <p:nvPr>
            <p:ph type="title"/>
          </p:nvPr>
        </p:nvSpPr>
        <p:spPr>
          <a:xfrm>
            <a:off x="584200" y="2702779"/>
            <a:ext cx="11425548" cy="830997"/>
          </a:xfrm>
        </p:spPr>
        <p:txBody>
          <a:bodyPr/>
          <a:lstStyle/>
          <a:p>
            <a:r>
              <a:rPr lang="en-US" dirty="0"/>
              <a:t>Power Automate Desktop flow</a:t>
            </a:r>
          </a:p>
        </p:txBody>
      </p:sp>
    </p:spTree>
    <p:extLst>
      <p:ext uri="{BB962C8B-B14F-4D97-AF65-F5344CB8AC3E}">
        <p14:creationId xmlns:p14="http://schemas.microsoft.com/office/powerpoint/2010/main" val="2253260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DE382-1EBC-4642-A980-ED407D5859E1}"/>
              </a:ext>
            </a:extLst>
          </p:cNvPr>
          <p:cNvSpPr>
            <a:spLocks noGrp="1"/>
          </p:cNvSpPr>
          <p:nvPr>
            <p:ph type="title"/>
          </p:nvPr>
        </p:nvSpPr>
        <p:spPr>
          <a:xfrm>
            <a:off x="311085" y="280284"/>
            <a:ext cx="11042715" cy="803799"/>
          </a:xfrm>
        </p:spPr>
        <p:txBody>
          <a:bodyPr/>
          <a:lstStyle/>
          <a:p>
            <a:r>
              <a:rPr lang="en-US" dirty="0"/>
              <a:t>Software installation</a:t>
            </a:r>
          </a:p>
        </p:txBody>
      </p:sp>
      <p:pic>
        <p:nvPicPr>
          <p:cNvPr id="4" name="Picture 3">
            <a:extLst>
              <a:ext uri="{FF2B5EF4-FFF2-40B4-BE49-F238E27FC236}">
                <a16:creationId xmlns:a16="http://schemas.microsoft.com/office/drawing/2014/main" id="{8E70A522-7656-410A-8539-89BF4DAEEFC7}"/>
              </a:ext>
            </a:extLst>
          </p:cNvPr>
          <p:cNvPicPr>
            <a:picLocks noChangeAspect="1"/>
          </p:cNvPicPr>
          <p:nvPr/>
        </p:nvPicPr>
        <p:blipFill>
          <a:blip r:embed="rId2"/>
          <a:stretch>
            <a:fillRect/>
          </a:stretch>
        </p:blipFill>
        <p:spPr>
          <a:xfrm>
            <a:off x="0" y="2273084"/>
            <a:ext cx="12192000" cy="2311831"/>
          </a:xfrm>
          <a:prstGeom prst="rect">
            <a:avLst/>
          </a:prstGeom>
        </p:spPr>
      </p:pic>
    </p:spTree>
    <p:extLst>
      <p:ext uri="{BB962C8B-B14F-4D97-AF65-F5344CB8AC3E}">
        <p14:creationId xmlns:p14="http://schemas.microsoft.com/office/powerpoint/2010/main" val="32202201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6.xml><?xml version="1.0" encoding="utf-8"?>
<a:theme xmlns:a="http://schemas.openxmlformats.org/drawingml/2006/main" name="5-50203_Microsoft_Ignite_Template">
  <a:themeElements>
    <a:clrScheme name="Custom 5">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446</TotalTime>
  <Words>94</Words>
  <Application>Microsoft Office PowerPoint</Application>
  <PresentationFormat>Widescreen</PresentationFormat>
  <Paragraphs>47</Paragraphs>
  <Slides>14</Slides>
  <Notes>6</Notes>
  <HiddenSlides>0</HiddenSlides>
  <MMClips>0</MMClips>
  <ScaleCrop>false</ScaleCrop>
  <HeadingPairs>
    <vt:vector size="6" baseType="variant">
      <vt:variant>
        <vt:lpstr>Fonts Used</vt:lpstr>
      </vt:variant>
      <vt:variant>
        <vt:i4>12</vt:i4>
      </vt:variant>
      <vt:variant>
        <vt:lpstr>Theme</vt:lpstr>
      </vt:variant>
      <vt:variant>
        <vt:i4>6</vt:i4>
      </vt:variant>
      <vt:variant>
        <vt:lpstr>Slide Titles</vt:lpstr>
      </vt:variant>
      <vt:variant>
        <vt:i4>14</vt:i4>
      </vt:variant>
    </vt:vector>
  </HeadingPairs>
  <TitlesOfParts>
    <vt:vector size="32" baseType="lpstr">
      <vt:lpstr>Arial</vt:lpstr>
      <vt:lpstr>Calibri</vt:lpstr>
      <vt:lpstr>Calibri Light</vt:lpstr>
      <vt:lpstr>Consolas</vt:lpstr>
      <vt:lpstr>Proxima Nova</vt:lpstr>
      <vt:lpstr>Segoe UI</vt:lpstr>
      <vt:lpstr>Segoe UI (Body)</vt:lpstr>
      <vt:lpstr>Segoe UI Light</vt:lpstr>
      <vt:lpstr>Segoe UI Semibold</vt:lpstr>
      <vt:lpstr>Segoe UI Semilight</vt:lpstr>
      <vt:lpstr>Times New Roman</vt:lpstr>
      <vt:lpstr>Wingdings</vt:lpstr>
      <vt:lpstr>Office Theme</vt:lpstr>
      <vt:lpstr>1_M365 PPT Template - 2017</vt:lpstr>
      <vt:lpstr>Black Template</vt:lpstr>
      <vt:lpstr>Light Gray Template</vt:lpstr>
      <vt:lpstr>9-51056_Build 2019 Breakout_White Template</vt:lpstr>
      <vt:lpstr>5-50203_Microsoft_Ignite_Template</vt:lpstr>
      <vt:lpstr>PowerPoint Presentation</vt:lpstr>
      <vt:lpstr>PowerPoint Presentation</vt:lpstr>
      <vt:lpstr>Agenda</vt:lpstr>
      <vt:lpstr>Get started with Power Automate</vt:lpstr>
      <vt:lpstr>Introduction to Power Automate</vt:lpstr>
      <vt:lpstr>A brief tour of Power Automate</vt:lpstr>
      <vt:lpstr>Create your first flow</vt:lpstr>
      <vt:lpstr>Power Automate Desktop flow</vt:lpstr>
      <vt:lpstr>Software installation</vt:lpstr>
      <vt:lpstr>Explore Power Automate Desktop</vt:lpstr>
      <vt:lpstr>Create your first Power Automate Desktop flow</vt:lpstr>
      <vt:lpstr>Use the Admin center to manage environments and data policies in Power Automate</vt:lpstr>
      <vt:lpstr>Export and import flows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cp:lastModifiedBy>
  <cp:revision>97</cp:revision>
  <dcterms:created xsi:type="dcterms:W3CDTF">2020-02-12T12:44:10Z</dcterms:created>
  <dcterms:modified xsi:type="dcterms:W3CDTF">2021-07-22T09:11:20Z</dcterms:modified>
</cp:coreProperties>
</file>